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1"/>
  </p:sldMasterIdLst>
  <p:sldIdLst>
    <p:sldId id="261" r:id="rId2"/>
  </p:sldIdLst>
  <p:sldSz cx="10287000" cy="10287000"/>
  <p:notesSz cx="6858000" cy="9144000"/>
  <p:embeddedFontLst>
    <p:embeddedFont>
      <p:font typeface="Basier Circle Medium" panose="00000600000000000000" pitchFamily="50" charset="0"/>
      <p:regular r:id="rId3"/>
      <p:italic r:id="rId4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2760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1683545"/>
            <a:ext cx="8743950" cy="3581400"/>
          </a:xfrm>
        </p:spPr>
        <p:txBody>
          <a:bodyPr anchor="b"/>
          <a:lstStyle>
            <a:lvl1pPr algn="ctr"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5403057"/>
            <a:ext cx="7715250" cy="2483643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0561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914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547688"/>
            <a:ext cx="2218134" cy="871775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547688"/>
            <a:ext cx="6525816" cy="871775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6964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927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2564609"/>
            <a:ext cx="8872538" cy="4279106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6884197"/>
            <a:ext cx="8872538" cy="2250281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82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82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8913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0535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547690"/>
            <a:ext cx="8872538" cy="198834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2521745"/>
            <a:ext cx="4351883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3757613"/>
            <a:ext cx="4351883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2521745"/>
            <a:ext cx="4373315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3757613"/>
            <a:ext cx="4373315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8543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5528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645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1481140"/>
            <a:ext cx="5207794" cy="7310438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4561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1481140"/>
            <a:ext cx="5207794" cy="7310438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5711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231" y="547690"/>
            <a:ext cx="8872538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231" y="2738438"/>
            <a:ext cx="8872538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6F57E2-58C0-416F-8DB2-EC44E38DAD01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69" y="9534527"/>
            <a:ext cx="3471863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520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6506420-677B-C1DF-0D5E-B4C6C0B807F0}"/>
              </a:ext>
            </a:extLst>
          </p:cNvPr>
          <p:cNvSpPr/>
          <p:nvPr/>
        </p:nvSpPr>
        <p:spPr>
          <a:xfrm>
            <a:off x="401018" y="263471"/>
            <a:ext cx="9484963" cy="268120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6000" dirty="0">
                <a:latin typeface="Basier Circle Medium" panose="00000600000000000000" pitchFamily="50" charset="0"/>
              </a:rPr>
              <a:t>Your first global network FREE for trainees</a:t>
            </a:r>
            <a:endParaRPr lang="en-GB" sz="6000" dirty="0">
              <a:latin typeface="Basier Circle Medium" panose="00000600000000000000" pitchFamily="50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29C863-71A3-FD4E-7563-B4D5C983284D}"/>
              </a:ext>
            </a:extLst>
          </p:cNvPr>
          <p:cNvSpPr txBox="1"/>
          <p:nvPr/>
        </p:nvSpPr>
        <p:spPr>
          <a:xfrm>
            <a:off x="401018" y="2944677"/>
            <a:ext cx="9484964" cy="86177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US" sz="5000" dirty="0">
                <a:solidFill>
                  <a:schemeClr val="accent1"/>
                </a:solidFill>
                <a:latin typeface="Basier Circle Medium" panose="00000600000000000000" pitchFamily="50" charset="0"/>
              </a:rPr>
              <a:t>Join your mentors as members</a:t>
            </a:r>
            <a:endParaRPr lang="en-GB" sz="5000" dirty="0">
              <a:solidFill>
                <a:schemeClr val="accent1"/>
              </a:solidFill>
              <a:latin typeface="Basier Circle Medium" panose="000006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4601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SN 2023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3C4596"/>
      </a:accent1>
      <a:accent2>
        <a:srgbClr val="3C4596"/>
      </a:accent2>
      <a:accent3>
        <a:srgbClr val="72C3B9"/>
      </a:accent3>
      <a:accent4>
        <a:srgbClr val="FFD679"/>
      </a:accent4>
      <a:accent5>
        <a:srgbClr val="E87964"/>
      </a:accent5>
      <a:accent6>
        <a:srgbClr val="D5D5D5"/>
      </a:accent6>
      <a:hlink>
        <a:srgbClr val="4248A9"/>
      </a:hlink>
      <a:folHlink>
        <a:srgbClr val="FFDA76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251</TotalTime>
  <Words>12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Aptos</vt:lpstr>
      <vt:lpstr>Basier Circle Medium</vt:lpstr>
      <vt:lpstr>Aptos Display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Cath Design</dc:creator>
  <cp:lastModifiedBy>Cath Design</cp:lastModifiedBy>
  <cp:revision>4</cp:revision>
  <dcterms:created xsi:type="dcterms:W3CDTF">2025-11-14T11:11:22Z</dcterms:created>
  <dcterms:modified xsi:type="dcterms:W3CDTF">2025-11-18T13:41:42Z</dcterms:modified>
</cp:coreProperties>
</file>